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864096"/>
            <a:ext cx="7772400" cy="1440159"/>
          </a:xfrm>
        </p:spPr>
        <p:txBody>
          <a:bodyPr/>
          <a:lstStyle/>
          <a:p>
            <a:pPr lvl="0" fontAlgn="base"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Муниципальное бюджетное дошкольное</a:t>
            </a:r>
            <a:r>
              <a:rPr lang="ru-RU" sz="2000" b="1" dirty="0"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000" b="1" dirty="0"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образовательное учреждение детский сад №18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Счастливое детство"</a:t>
            </a:r>
            <a:r>
              <a:rPr lang="ru-RU" sz="2000" b="1" dirty="0"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000" b="1" dirty="0"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с.Ванновское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168352"/>
          </a:xfrm>
        </p:spPr>
        <p:txBody>
          <a:bodyPr>
            <a:normAutofit fontScale="850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ДИДАКТИЧЕСКОЕ </a:t>
            </a:r>
            <a:r>
              <a:rPr lang="ru-RU" dirty="0">
                <a:solidFill>
                  <a:schemeClr val="tx1"/>
                </a:solidFill>
              </a:rPr>
              <a:t>ПОСОБИЕ</a:t>
            </a:r>
          </a:p>
          <a:p>
            <a:r>
              <a:rPr lang="ru-RU" dirty="0">
                <a:solidFill>
                  <a:schemeClr val="tx1"/>
                </a:solidFill>
              </a:rPr>
              <a:t>ДЛЯ ДЕТЕЙ ДОШКОЛЬНОГО ВОЗРАСТА</a:t>
            </a:r>
          </a:p>
          <a:p>
            <a:r>
              <a:rPr lang="ru-RU" dirty="0">
                <a:solidFill>
                  <a:schemeClr val="tx1"/>
                </a:solidFill>
              </a:rPr>
              <a:t>«Умные шнурочки»</a:t>
            </a: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pPr algn="r"/>
            <a:r>
              <a:rPr lang="ru-RU" sz="1900" dirty="0" smtClean="0">
                <a:solidFill>
                  <a:schemeClr val="tx1"/>
                </a:solidFill>
              </a:rPr>
              <a:t>Подготовила</a:t>
            </a:r>
            <a:endParaRPr lang="ru-RU" sz="1900" dirty="0">
              <a:solidFill>
                <a:schemeClr val="tx1"/>
              </a:solidFill>
            </a:endParaRPr>
          </a:p>
          <a:p>
            <a:pPr algn="r"/>
            <a:r>
              <a:rPr lang="ru-RU" sz="1900" dirty="0" smtClean="0">
                <a:solidFill>
                  <a:schemeClr val="tx1"/>
                </a:solidFill>
              </a:rPr>
              <a:t>Воспитатель:</a:t>
            </a:r>
            <a:endParaRPr lang="ru-RU" sz="1900" dirty="0">
              <a:solidFill>
                <a:schemeClr val="tx1"/>
              </a:solidFill>
            </a:endParaRPr>
          </a:p>
          <a:p>
            <a:pPr algn="r"/>
            <a:r>
              <a:rPr lang="ru-RU" sz="1900" dirty="0">
                <a:solidFill>
                  <a:schemeClr val="tx1"/>
                </a:solidFill>
              </a:rPr>
              <a:t>МБДОУ д/с № 18 «Счастливое детство»</a:t>
            </a:r>
          </a:p>
          <a:p>
            <a:pPr algn="r"/>
            <a:r>
              <a:rPr lang="ru-RU" sz="1900" dirty="0">
                <a:solidFill>
                  <a:schemeClr val="tx1"/>
                </a:solidFill>
              </a:rPr>
              <a:t>                                                                 Кейниг Наталья Викторовна</a:t>
            </a:r>
          </a:p>
          <a:p>
            <a:endParaRPr lang="ru-RU" sz="1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68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" y="21069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548680"/>
            <a:ext cx="6840760" cy="5259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Данное пособие предназначено для детей 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4-7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лет. </a:t>
            </a:r>
            <a:endParaRPr lang="ru-RU" sz="2400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ЦЕЛЬ: 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развитие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умственных способностей и формирование представлений об окружающей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действительности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у детей дошкольного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возраста</a:t>
            </a:r>
            <a:endParaRPr lang="ru-RU" dirty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Задачи: 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развитие мелкой моторики, целенаправленности действий; 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формирование зрительно-двигательной координации; 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формирование чувства пространства на плоскости; 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развитие мыслительных процессов; 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развитие речевых компонентов; 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закрепление знаний.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12841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6672"/>
            <a:ext cx="4567344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1559" y="476671"/>
            <a:ext cx="3035829" cy="2448273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3322177"/>
            <a:ext cx="3035829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82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8355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9592" y="335846"/>
            <a:ext cx="824440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</a:t>
            </a:r>
            <a:r>
              <a:rPr lang="ru-RU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лементарные </a:t>
            </a:r>
            <a:r>
              <a:rPr lang="ru-RU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экологические знания </a:t>
            </a: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(о животных, растениях)</a:t>
            </a: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«Кто  где живет?», «Чей малыш, чья мама?», 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«Кто  что ест»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Развитие речи</a:t>
            </a:r>
            <a:endParaRPr lang="ru-RU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(обогащение словаря, звуковая культура речи, связная речь, </a:t>
            </a: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умение классифицировать, называть обобщающие слова). 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 «Профессии», «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лфавит», «Любимые сказки»</a:t>
            </a:r>
            <a:r>
              <a:rPr lang="ru-RU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«Соедини  два предмета ,которые начинаются с одного звука»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Сенсорные навыки </a:t>
            </a: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(закрепление цвета, формы, величины).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«Соедини картинки»,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«Большой маленький»,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«Картинки половинки», «Где чья тень»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др.)</a:t>
            </a: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Элементарные математические представления </a:t>
            </a: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(количество и счет, знание цифр, геометрические фигуры, решение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примеров). 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«Найди столько же», «Подбери по форме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»,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«Посчитай-ка», «Реши примеры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»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130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6252"/>
            <a:ext cx="9252520" cy="7118648"/>
          </a:xfrm>
        </p:spPr>
      </p:pic>
      <p:sp>
        <p:nvSpPr>
          <p:cNvPr id="7" name="Прямоугольник 6"/>
          <p:cNvSpPr/>
          <p:nvPr/>
        </p:nvSpPr>
        <p:spPr>
          <a:xfrm>
            <a:off x="1043609" y="476672"/>
            <a:ext cx="2262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«ПОСЧИТАЙ-КА»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74809" y="476672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404664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«РЕШИ ПРИМЕР»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65346" y="3244334"/>
            <a:ext cx="3413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«ОПРЕДЕЛИ ФОРМУ ПРЕДМЕТА»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80728"/>
            <a:ext cx="3600400" cy="21602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80728"/>
            <a:ext cx="3677057" cy="216024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030" y="3789040"/>
            <a:ext cx="4231927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87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" y="0"/>
            <a:ext cx="9144000" cy="7513822"/>
          </a:xfrm>
        </p:spPr>
      </p:pic>
      <p:sp>
        <p:nvSpPr>
          <p:cNvPr id="5" name="Прямоугольник 4"/>
          <p:cNvSpPr/>
          <p:nvPr/>
        </p:nvSpPr>
        <p:spPr>
          <a:xfrm>
            <a:off x="683568" y="332657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«СОЕДИНИ ДВА ПРЕДМЕТА, КОТОРЫЕ НАЧИНАЮТСЯ С ОДНОГО ЗВУКА»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332657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«Алфавит»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55987"/>
            <a:ext cx="3096344" cy="24069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458" y="1243946"/>
            <a:ext cx="3143572" cy="23576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861048"/>
            <a:ext cx="3779912" cy="28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7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7704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«КТО ГДЕ ЖИВЕТ</a:t>
            </a:r>
            <a:r>
              <a:rPr lang="ru-RU" b="1" dirty="0" smtClean="0"/>
              <a:t>?»                                                                      «УГОСТИ ЗВЕРЕЙ»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244334"/>
            <a:ext cx="7560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/>
                <a:ea typeface="Times New Roman"/>
              </a:rPr>
              <a:t>«ГДЕ ЧЬЯ ТЕНЬ</a:t>
            </a:r>
            <a:r>
              <a:rPr lang="ru-RU" b="1" dirty="0" smtClean="0">
                <a:latin typeface="Times New Roman"/>
                <a:ea typeface="Times New Roman"/>
              </a:rPr>
              <a:t>»                                         « СОЕДИНИ ПОЛОВИНКИ»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773996"/>
            <a:ext cx="3035829" cy="2276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72" y="3789040"/>
            <a:ext cx="3035829" cy="26549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933056"/>
            <a:ext cx="3347864" cy="25108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3240360" cy="226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6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01"/>
            <a:ext cx="925150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2644170"/>
            <a:ext cx="4572000" cy="156966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r>
              <a:rPr lang="ru-RU" sz="48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внимание 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37694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273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Муниципальное бюджетное дошкольное образовательное учреждение детский сад №18  "Счастливое детство" с.Ванновское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natalya keinig</dc:creator>
  <cp:lastModifiedBy>Windows User</cp:lastModifiedBy>
  <cp:revision>18</cp:revision>
  <dcterms:created xsi:type="dcterms:W3CDTF">2022-03-15T11:47:14Z</dcterms:created>
  <dcterms:modified xsi:type="dcterms:W3CDTF">2022-03-29T10:22:53Z</dcterms:modified>
</cp:coreProperties>
</file>